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1" r:id="rId4"/>
    <p:sldId id="261" r:id="rId5"/>
    <p:sldId id="276" r:id="rId6"/>
    <p:sldId id="262" r:id="rId7"/>
    <p:sldId id="278" r:id="rId8"/>
    <p:sldId id="265" r:id="rId9"/>
    <p:sldId id="277" r:id="rId10"/>
    <p:sldId id="268" r:id="rId11"/>
    <p:sldId id="273" r:id="rId12"/>
    <p:sldId id="275" r:id="rId13"/>
    <p:sldId id="269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B0AF6"/>
    <a:srgbClr val="FF0000"/>
    <a:srgbClr val="972ED2"/>
    <a:srgbClr val="FF7C80"/>
    <a:srgbClr val="FF6600"/>
    <a:srgbClr val="096713"/>
    <a:srgbClr val="000000"/>
    <a:srgbClr val="FFFF00"/>
    <a:srgbClr val="B3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96" autoAdjust="0"/>
  </p:normalViewPr>
  <p:slideViewPr>
    <p:cSldViewPr>
      <p:cViewPr>
        <p:scale>
          <a:sx n="100" d="100"/>
          <a:sy n="100" d="100"/>
        </p:scale>
        <p:origin x="-282" y="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67ECE-3DB9-4B3C-8C1A-4F5D1C1273D2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2D209-B695-4B2F-B7C3-27FEEF9CA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9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F551DD-58BF-4BCB-A9EF-F26D48452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77B26-29B8-4B7C-8251-ACE4521E5252}" type="slidenum">
              <a:rPr lang="en-US"/>
              <a:pPr/>
              <a:t>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3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37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5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8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82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8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762000" y="304800"/>
            <a:ext cx="7924800" cy="16764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Times New Roman" pitchFamily="18" charset="0"/>
              </a:rPr>
              <a:t>NHIỆT LIỆT CHÀO MỪNG QUÝ </a:t>
            </a:r>
            <a:endParaRPr lang="en-US" sz="3200" dirty="0" smtClean="0">
              <a:latin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</a:rPr>
              <a:t>THẦY CÔ </a:t>
            </a:r>
            <a:r>
              <a:rPr lang="en-US" sz="3200" dirty="0">
                <a:latin typeface="Times New Roman" pitchFamily="18" charset="0"/>
              </a:rPr>
              <a:t>VỀ DỰ </a:t>
            </a:r>
            <a:r>
              <a:rPr lang="en-US" sz="3200" dirty="0" smtClean="0">
                <a:latin typeface="Times New Roman" pitchFamily="18" charset="0"/>
              </a:rPr>
              <a:t>GIỜ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95550" y="2438400"/>
            <a:ext cx="44577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err="1" smtClean="0"/>
              <a:t>Môn</a:t>
            </a:r>
            <a:r>
              <a:rPr lang="en-US" sz="3200" dirty="0" smtClean="0"/>
              <a:t> </a:t>
            </a:r>
            <a:r>
              <a:rPr lang="en-US" sz="3200" dirty="0" err="1" smtClean="0"/>
              <a:t>Toán</a:t>
            </a:r>
            <a:r>
              <a:rPr lang="en-US" sz="3200" dirty="0" smtClean="0"/>
              <a:t>      </a:t>
            </a:r>
            <a:r>
              <a:rPr lang="en-US" sz="3200" dirty="0" err="1" smtClean="0"/>
              <a:t>Lớp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4495801"/>
            <a:ext cx="80772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dạy</a:t>
            </a:r>
            <a:r>
              <a:rPr lang="en-US" sz="3200" dirty="0" smtClean="0"/>
              <a:t>:    </a:t>
            </a:r>
            <a:r>
              <a:rPr lang="en-US" sz="3200" dirty="0" err="1" smtClean="0"/>
              <a:t>Lê</a:t>
            </a:r>
            <a:r>
              <a:rPr lang="en-US" sz="3200" dirty="0" smtClean="0"/>
              <a:t> </a:t>
            </a:r>
            <a:r>
              <a:rPr lang="en-US" sz="3200" dirty="0" err="1" smtClean="0"/>
              <a:t>Duy</a:t>
            </a:r>
            <a:r>
              <a:rPr lang="en-US" sz="3200" dirty="0" smtClean="0"/>
              <a:t> </a:t>
            </a:r>
            <a:r>
              <a:rPr lang="en-US" sz="3200" dirty="0" err="1" smtClean="0"/>
              <a:t>Chúc</a:t>
            </a:r>
            <a:endParaRPr lang="en-US" sz="3200" dirty="0"/>
          </a:p>
        </p:txBody>
      </p:sp>
      <p:pic>
        <p:nvPicPr>
          <p:cNvPr id="7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6572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066800" y="285748"/>
            <a:ext cx="7138988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Nhieät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lieät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chaøo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möøng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quyù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T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haày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C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oâ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veà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döï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Duff" pitchFamily="2" charset="0"/>
              </a:rPr>
              <a:t>giôø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500" y="2581870"/>
            <a:ext cx="474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972ED2"/>
                </a:solidFill>
                <a:latin typeface="VNI-Duff" pitchFamily="2" charset="0"/>
              </a:rPr>
              <a:t>Moân</a:t>
            </a:r>
            <a:r>
              <a:rPr lang="en-US" sz="5400" dirty="0" smtClean="0">
                <a:solidFill>
                  <a:srgbClr val="972ED2"/>
                </a:solidFill>
                <a:latin typeface="VNI-Duff" pitchFamily="2" charset="0"/>
              </a:rPr>
              <a:t> </a:t>
            </a:r>
            <a:r>
              <a:rPr lang="en-US" sz="5400" dirty="0" err="1" smtClean="0">
                <a:solidFill>
                  <a:srgbClr val="972ED2"/>
                </a:solidFill>
                <a:latin typeface="VNI-Duff" pitchFamily="2" charset="0"/>
              </a:rPr>
              <a:t>Toaùn</a:t>
            </a:r>
            <a:endParaRPr lang="en-US" sz="5400" dirty="0">
              <a:solidFill>
                <a:srgbClr val="972ED2"/>
              </a:solidFill>
              <a:latin typeface="VNI-Duff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9261" y="3191470"/>
            <a:ext cx="2505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VNI-Duff" pitchFamily="2" charset="0"/>
              </a:rPr>
              <a:t>Lôùp</a:t>
            </a:r>
            <a:r>
              <a:rPr lang="en-US" sz="54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VNI-Duff" pitchFamily="2" charset="0"/>
              </a:rPr>
              <a:t>  Ba</a:t>
            </a:r>
            <a:endParaRPr lang="en-US" sz="5400" dirty="0">
              <a:solidFill>
                <a:schemeClr val="bg2">
                  <a:lumMod val="90000"/>
                  <a:lumOff val="10000"/>
                </a:schemeClr>
              </a:solidFill>
              <a:latin typeface="VNI-Duff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4191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2286000"/>
            <a:ext cx="7286625" cy="1371600"/>
          </a:xfrm>
        </p:spPr>
        <p:txBody>
          <a:bodyPr/>
          <a:lstStyle/>
          <a:p>
            <a:pPr algn="just"/>
            <a:r>
              <a:rPr lang="en-US" sz="3200" dirty="0" smtClean="0"/>
              <a:t>	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toán</a:t>
            </a:r>
            <a:r>
              <a:rPr lang="en-US" sz="3200" dirty="0" smtClean="0"/>
              <a:t> </a:t>
            </a:r>
            <a:r>
              <a:rPr lang="en-US" sz="3200" dirty="0" err="1" smtClean="0"/>
              <a:t>liên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rút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đơn</a:t>
            </a:r>
            <a:r>
              <a:rPr lang="en-US" sz="3200" dirty="0" smtClean="0"/>
              <a:t> </a:t>
            </a:r>
            <a:r>
              <a:rPr lang="en-US" sz="3200" dirty="0" err="1" smtClean="0"/>
              <a:t>vị</a:t>
            </a:r>
            <a:r>
              <a:rPr lang="en-US" sz="3200" dirty="0" smtClean="0"/>
              <a:t> ta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152400"/>
            <a:ext cx="8724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endParaRPr lang="en-US" sz="3200" dirty="0" smtClean="0"/>
          </a:p>
          <a:p>
            <a:pPr algn="ctr"/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80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51" name="Oval 27"/>
          <p:cNvSpPr>
            <a:spLocks noChangeArrowheads="1"/>
          </p:cNvSpPr>
          <p:nvPr/>
        </p:nvSpPr>
        <p:spPr bwMode="auto">
          <a:xfrm>
            <a:off x="4800600" y="5486400"/>
            <a:ext cx="2743200" cy="838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1295400"/>
          </a:xfrm>
        </p:spPr>
        <p:txBody>
          <a:bodyPr/>
          <a:lstStyle/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3276600"/>
            <a:ext cx="7962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30 </a:t>
            </a:r>
            <a:r>
              <a:rPr lang="en-US" sz="3200" dirty="0" err="1" smtClean="0">
                <a:solidFill>
                  <a:schemeClr val="bg1"/>
                </a:solidFill>
              </a:rPr>
              <a:t>viên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kẹo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xếp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đều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vào</a:t>
            </a:r>
            <a:r>
              <a:rPr lang="en-US" sz="3200" dirty="0" smtClean="0">
                <a:solidFill>
                  <a:schemeClr val="bg1"/>
                </a:solidFill>
              </a:rPr>
              <a:t> 6 </a:t>
            </a:r>
            <a:r>
              <a:rPr lang="en-US" sz="3200" dirty="0" err="1" smtClean="0">
                <a:solidFill>
                  <a:schemeClr val="bg1"/>
                </a:solidFill>
              </a:rPr>
              <a:t>hộp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</a:rPr>
              <a:t>Hỏi</a:t>
            </a:r>
            <a:r>
              <a:rPr lang="en-US" sz="3200" dirty="0" smtClean="0">
                <a:solidFill>
                  <a:schemeClr val="bg1"/>
                </a:solidFill>
              </a:rPr>
              <a:t> 5 </a:t>
            </a:r>
            <a:r>
              <a:rPr lang="en-US" sz="3200" dirty="0" err="1" smtClean="0">
                <a:solidFill>
                  <a:schemeClr val="bg1"/>
                </a:solidFill>
              </a:rPr>
              <a:t>hộp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bao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viên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kẹo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A. 5       B. 6       C. 25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6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600"/>
                                        <p:tgtEl>
                                          <p:spTgt spid="154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51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575" y="9525"/>
            <a:ext cx="8724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endParaRPr lang="en-US" sz="3200" dirty="0" smtClean="0"/>
          </a:p>
          <a:p>
            <a:pPr algn="ctr"/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752600"/>
            <a:ext cx="8724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2. </a:t>
            </a:r>
            <a:r>
              <a:rPr lang="en-US" sz="3200" dirty="0" err="1" smtClean="0"/>
              <a:t>Có</a:t>
            </a:r>
            <a:r>
              <a:rPr lang="en-US" sz="3200" dirty="0" smtClean="0"/>
              <a:t> 2135 </a:t>
            </a:r>
            <a:r>
              <a:rPr lang="en-US" sz="3200" dirty="0" err="1" smtClean="0"/>
              <a:t>quyển</a:t>
            </a:r>
            <a:r>
              <a:rPr lang="en-US" sz="3200" dirty="0" smtClean="0"/>
              <a:t> </a:t>
            </a:r>
            <a:r>
              <a:rPr lang="en-US" sz="3200" dirty="0" err="1" smtClean="0"/>
              <a:t>vở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xếp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7 </a:t>
            </a:r>
            <a:r>
              <a:rPr lang="en-US" sz="3200" dirty="0" err="1" smtClean="0"/>
              <a:t>thùng</a:t>
            </a:r>
            <a:r>
              <a:rPr lang="en-US" sz="3200" dirty="0" smtClean="0"/>
              <a:t>. </a:t>
            </a:r>
            <a:r>
              <a:rPr lang="en-US" sz="3200" dirty="0" err="1" smtClean="0"/>
              <a:t>Hỏi</a:t>
            </a:r>
            <a:r>
              <a:rPr lang="en-US" sz="3200" dirty="0" smtClean="0"/>
              <a:t> 5 </a:t>
            </a:r>
            <a:r>
              <a:rPr lang="en-US" sz="3200" dirty="0" err="1" smtClean="0"/>
              <a:t>thùng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quyển</a:t>
            </a:r>
            <a:r>
              <a:rPr lang="en-US" sz="3200" dirty="0" smtClean="0"/>
              <a:t> </a:t>
            </a:r>
            <a:r>
              <a:rPr lang="en-US" sz="3200" dirty="0" err="1" smtClean="0"/>
              <a:t>vở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2952750"/>
            <a:ext cx="8724900" cy="16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endParaRPr lang="en-US" sz="3200" dirty="0" smtClean="0">
              <a:solidFill>
                <a:srgbClr val="0070C0"/>
              </a:solidFill>
            </a:endParaRPr>
          </a:p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3. </a:t>
            </a:r>
            <a:r>
              <a:rPr lang="en-US" sz="3200" dirty="0" err="1" smtClean="0"/>
              <a:t>Lập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toán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tóm</a:t>
            </a:r>
            <a:r>
              <a:rPr lang="en-US" sz="3200" dirty="0" smtClean="0"/>
              <a:t> </a:t>
            </a:r>
            <a:r>
              <a:rPr lang="en-US" sz="3200" dirty="0" err="1" smtClean="0"/>
              <a:t>tắt</a:t>
            </a:r>
            <a:r>
              <a:rPr lang="en-US" sz="3200" dirty="0" smtClean="0"/>
              <a:t>,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toán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:</a:t>
            </a:r>
          </a:p>
          <a:p>
            <a:pPr algn="just"/>
            <a:r>
              <a:rPr lang="en-US" sz="3200" dirty="0"/>
              <a:t>	</a:t>
            </a:r>
            <a:r>
              <a:rPr lang="en-US" sz="3200" dirty="0" err="1" smtClean="0"/>
              <a:t>Tóm</a:t>
            </a:r>
            <a:r>
              <a:rPr lang="en-US" sz="3200" dirty="0" smtClean="0"/>
              <a:t> </a:t>
            </a:r>
            <a:r>
              <a:rPr lang="en-US" sz="3200" dirty="0" err="1" smtClean="0"/>
              <a:t>tắt</a:t>
            </a:r>
            <a:r>
              <a:rPr lang="en-US" sz="3200" dirty="0" smtClean="0"/>
              <a:t>:   4 </a:t>
            </a:r>
            <a:r>
              <a:rPr lang="en-US" sz="3200" dirty="0" err="1" smtClean="0"/>
              <a:t>xe</a:t>
            </a:r>
            <a:r>
              <a:rPr lang="en-US" sz="3200" dirty="0" smtClean="0"/>
              <a:t>: 8520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gạch</a:t>
            </a:r>
            <a:endParaRPr lang="en-US" sz="3200" dirty="0" smtClean="0"/>
          </a:p>
          <a:p>
            <a:pPr algn="just"/>
            <a:r>
              <a:rPr lang="en-US" sz="3200" dirty="0"/>
              <a:t> </a:t>
            </a:r>
            <a:r>
              <a:rPr lang="en-US" sz="3200" dirty="0" smtClean="0"/>
              <a:t>                        3 </a:t>
            </a:r>
            <a:r>
              <a:rPr lang="en-US" sz="3200" dirty="0" err="1" smtClean="0"/>
              <a:t>xe</a:t>
            </a:r>
            <a:r>
              <a:rPr lang="en-US" sz="3200" dirty="0" smtClean="0"/>
              <a:t>: …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gạch</a:t>
            </a:r>
            <a:r>
              <a:rPr lang="en-US" sz="3200" dirty="0" smtClean="0"/>
              <a:t>?</a:t>
            </a:r>
          </a:p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4819650"/>
            <a:ext cx="8724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0070C0"/>
                </a:solidFill>
              </a:rPr>
              <a:t>4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mảnh</a:t>
            </a:r>
            <a:r>
              <a:rPr lang="en-US" sz="3200" dirty="0" smtClean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 25m, </a:t>
            </a:r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rộng</a:t>
            </a:r>
            <a:r>
              <a:rPr lang="en-US" sz="3200" dirty="0" smtClean="0"/>
              <a:t> </a:t>
            </a:r>
            <a:r>
              <a:rPr lang="en-US" sz="3200" dirty="0" err="1" smtClean="0"/>
              <a:t>kém</a:t>
            </a:r>
            <a:r>
              <a:rPr lang="en-US" sz="3200" dirty="0" smtClean="0"/>
              <a:t> </a:t>
            </a:r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 8m.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chu</a:t>
            </a:r>
            <a:r>
              <a:rPr lang="en-US" sz="3200" dirty="0" smtClean="0"/>
              <a:t> vi </a:t>
            </a:r>
            <a:r>
              <a:rPr lang="en-US" sz="3200" dirty="0" err="1" smtClean="0"/>
              <a:t>mảnh</a:t>
            </a:r>
            <a:r>
              <a:rPr lang="en-US" sz="3200" dirty="0" smtClean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/>
              <a:t>.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4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125" y="1493837"/>
            <a:ext cx="8724900" cy="71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 descr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2276475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VNI-Ariston" pitchFamily="2" charset="0"/>
              </a:rPr>
              <a:t>Xin</a:t>
            </a:r>
            <a:r>
              <a:rPr lang="en-US" sz="40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Ariston" pitchFamily="2" charset="0"/>
              </a:rPr>
              <a:t>chaân</a:t>
            </a:r>
            <a:r>
              <a:rPr lang="en-US" sz="40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Ariston" pitchFamily="2" charset="0"/>
              </a:rPr>
              <a:t>thaønh</a:t>
            </a:r>
            <a:r>
              <a:rPr lang="en-US" sz="40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Ariston" pitchFamily="2" charset="0"/>
              </a:rPr>
              <a:t>caùm</a:t>
            </a:r>
            <a:r>
              <a:rPr lang="en-US" sz="40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Ariston" pitchFamily="2" charset="0"/>
              </a:rPr>
              <a:t>ôn</a:t>
            </a:r>
            <a:r>
              <a:rPr lang="en-US" sz="4000" dirty="0" smtClean="0">
                <a:solidFill>
                  <a:srgbClr val="FF0000"/>
                </a:solidFill>
                <a:latin typeface="VNI-Ariston" pitchFamily="2" charset="0"/>
              </a:rPr>
              <a:t>!</a:t>
            </a:r>
            <a:endParaRPr lang="en-US" sz="4000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838199"/>
          </a:xfrm>
        </p:spPr>
        <p:txBody>
          <a:bodyPr/>
          <a:lstStyle/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066800"/>
            <a:ext cx="872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75" y="1714500"/>
            <a:ext cx="8724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/>
              <a:t>	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toán</a:t>
            </a:r>
            <a:r>
              <a:rPr lang="en-US" sz="3200" dirty="0" smtClean="0"/>
              <a:t> </a:t>
            </a:r>
            <a:r>
              <a:rPr lang="en-US" sz="3200" dirty="0" err="1" smtClean="0"/>
              <a:t>liên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rút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đơn</a:t>
            </a:r>
            <a:r>
              <a:rPr lang="en-US" sz="3200" dirty="0" smtClean="0"/>
              <a:t> </a:t>
            </a:r>
            <a:r>
              <a:rPr lang="en-US" sz="3200" dirty="0" err="1" smtClean="0"/>
              <a:t>vị</a:t>
            </a:r>
            <a:r>
              <a:rPr lang="en-US" sz="3200" dirty="0" smtClean="0"/>
              <a:t> ta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38125" y="3067049"/>
            <a:ext cx="87249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/>
              <a:t>	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1: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</a:t>
            </a:r>
            <a:r>
              <a:rPr lang="en-US" sz="3200" dirty="0" err="1" smtClean="0"/>
              <a:t>trị</a:t>
            </a:r>
            <a:r>
              <a:rPr lang="en-US" sz="3200" dirty="0" smtClean="0"/>
              <a:t> </a:t>
            </a: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phần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4219566"/>
            <a:ext cx="87249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/>
              <a:t>	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1: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</a:t>
            </a:r>
            <a:r>
              <a:rPr lang="en-US" sz="3200" dirty="0" err="1" smtClean="0"/>
              <a:t>trị</a:t>
            </a:r>
            <a:r>
              <a:rPr lang="en-US" sz="3200" dirty="0" smtClean="0"/>
              <a:t> </a:t>
            </a:r>
            <a:r>
              <a:rPr lang="en-US" sz="3200" dirty="0" err="1" smtClean="0"/>
              <a:t>nhiều</a:t>
            </a:r>
            <a:r>
              <a:rPr lang="en-US" sz="3200" dirty="0" smtClean="0"/>
              <a:t> </a:t>
            </a:r>
            <a:r>
              <a:rPr lang="en-US" sz="3200" dirty="0" err="1" smtClean="0"/>
              <a:t>phần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26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1219200"/>
          </a:xfrm>
        </p:spPr>
        <p:txBody>
          <a:bodyPr/>
          <a:lstStyle/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066800"/>
            <a:ext cx="872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075" y="421005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smtClean="0"/>
              <a:t>A. 10        B. </a:t>
            </a:r>
            <a:r>
              <a:rPr lang="en-US" sz="3200" dirty="0"/>
              <a:t>3</a:t>
            </a:r>
            <a:r>
              <a:rPr lang="en-US" sz="3200" dirty="0" smtClean="0"/>
              <a:t>       C. 5</a:t>
            </a:r>
            <a:endParaRPr lang="en-US" sz="3200" i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9075" y="3019425"/>
            <a:ext cx="87249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/>
              <a:t>	</a:t>
            </a:r>
            <a:r>
              <a:rPr lang="en-US" sz="3200" dirty="0" err="1" smtClean="0"/>
              <a:t>Có</a:t>
            </a:r>
            <a:r>
              <a:rPr lang="en-US" sz="3200" dirty="0" smtClean="0"/>
              <a:t> 15 </a:t>
            </a:r>
            <a:r>
              <a:rPr lang="en-US" sz="3200" dirty="0" err="1" smtClean="0"/>
              <a:t>bút</a:t>
            </a:r>
            <a:r>
              <a:rPr lang="en-US" sz="3200" dirty="0" smtClean="0"/>
              <a:t> </a:t>
            </a:r>
            <a:r>
              <a:rPr lang="en-US" sz="3200" dirty="0" err="1" smtClean="0"/>
              <a:t>chì</a:t>
            </a:r>
            <a:r>
              <a:rPr lang="en-US" sz="3200" dirty="0" smtClean="0"/>
              <a:t> </a:t>
            </a:r>
            <a:r>
              <a:rPr lang="en-US" sz="3200" dirty="0" err="1" smtClean="0"/>
              <a:t>xếp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3 </a:t>
            </a:r>
            <a:r>
              <a:rPr lang="en-US" sz="3200" dirty="0" err="1" smtClean="0"/>
              <a:t>hộp</a:t>
            </a:r>
            <a:r>
              <a:rPr lang="en-US" sz="3200" dirty="0" smtClean="0"/>
              <a:t>. </a:t>
            </a:r>
            <a:r>
              <a:rPr lang="en-US" sz="3200" dirty="0" err="1" smtClean="0"/>
              <a:t>Hỏi</a:t>
            </a:r>
            <a:r>
              <a:rPr lang="en-US" sz="3200" dirty="0" smtClean="0"/>
              <a:t> 2 </a:t>
            </a:r>
            <a:r>
              <a:rPr lang="en-US" sz="3200" dirty="0" err="1" smtClean="0"/>
              <a:t>hộp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bút</a:t>
            </a:r>
            <a:r>
              <a:rPr lang="en-US" sz="3200" dirty="0" smtClean="0"/>
              <a:t> </a:t>
            </a:r>
            <a:r>
              <a:rPr lang="en-US" sz="3200" dirty="0" err="1" smtClean="0"/>
              <a:t>chì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80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838199"/>
          </a:xfrm>
        </p:spPr>
        <p:txBody>
          <a:bodyPr/>
          <a:lstStyle/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066800"/>
            <a:ext cx="872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066801"/>
            <a:ext cx="8724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752600"/>
            <a:ext cx="8724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2. </a:t>
            </a:r>
            <a:r>
              <a:rPr lang="en-US" sz="3200" dirty="0" err="1" smtClean="0"/>
              <a:t>Có</a:t>
            </a:r>
            <a:r>
              <a:rPr lang="en-US" sz="3200" dirty="0" smtClean="0"/>
              <a:t> 2135 </a:t>
            </a:r>
            <a:r>
              <a:rPr lang="en-US" sz="3200" dirty="0" err="1" smtClean="0"/>
              <a:t>quyển</a:t>
            </a:r>
            <a:r>
              <a:rPr lang="en-US" sz="3200" dirty="0" smtClean="0"/>
              <a:t> </a:t>
            </a:r>
            <a:r>
              <a:rPr lang="en-US" sz="3200" dirty="0" err="1" smtClean="0"/>
              <a:t>vở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xếp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7 </a:t>
            </a:r>
            <a:r>
              <a:rPr lang="en-US" sz="3200" dirty="0" err="1" smtClean="0"/>
              <a:t>thùng</a:t>
            </a:r>
            <a:r>
              <a:rPr lang="en-US" sz="3200" dirty="0" smtClean="0"/>
              <a:t>. </a:t>
            </a:r>
            <a:r>
              <a:rPr lang="en-US" sz="3200" dirty="0" err="1" smtClean="0"/>
              <a:t>Hỏi</a:t>
            </a:r>
            <a:r>
              <a:rPr lang="en-US" sz="3200" dirty="0" smtClean="0"/>
              <a:t> 5 </a:t>
            </a:r>
            <a:r>
              <a:rPr lang="en-US" sz="3200" dirty="0" err="1" smtClean="0"/>
              <a:t>thùng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quyển</a:t>
            </a:r>
            <a:r>
              <a:rPr lang="en-US" sz="3200" dirty="0" smtClean="0"/>
              <a:t> </a:t>
            </a:r>
            <a:r>
              <a:rPr lang="en-US" sz="3200" dirty="0" err="1" smtClean="0"/>
              <a:t>vở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695450" y="2286000"/>
            <a:ext cx="280035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71475" y="2819400"/>
            <a:ext cx="97155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8610600" y="2286000"/>
            <a:ext cx="36195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286000" y="2819400"/>
            <a:ext cx="1400175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876800" y="2819400"/>
            <a:ext cx="348615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-1" y="4110335"/>
            <a:ext cx="403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7 </a:t>
            </a:r>
            <a:r>
              <a:rPr lang="en-US" sz="3200" dirty="0" err="1" smtClean="0">
                <a:solidFill>
                  <a:schemeClr val="bg1"/>
                </a:solidFill>
              </a:rPr>
              <a:t>thùng</a:t>
            </a:r>
            <a:r>
              <a:rPr lang="en-US" sz="3200" dirty="0" smtClean="0">
                <a:solidFill>
                  <a:schemeClr val="bg1"/>
                </a:solidFill>
              </a:rPr>
              <a:t>: 2135 </a:t>
            </a:r>
            <a:r>
              <a:rPr lang="en-US" sz="3200" dirty="0" err="1" smtClean="0">
                <a:solidFill>
                  <a:schemeClr val="bg1"/>
                </a:solidFill>
              </a:rPr>
              <a:t>quyển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4624685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5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thùng</a:t>
            </a:r>
            <a:r>
              <a:rPr lang="en-US" sz="3200" dirty="0" smtClean="0">
                <a:solidFill>
                  <a:schemeClr val="bg1"/>
                </a:solidFill>
              </a:rPr>
              <a:t>: … </a:t>
            </a:r>
            <a:r>
              <a:rPr lang="en-US" sz="3200" dirty="0" err="1" smtClean="0">
                <a:solidFill>
                  <a:schemeClr val="bg1"/>
                </a:solidFill>
              </a:rPr>
              <a:t>quyển</a:t>
            </a:r>
            <a:r>
              <a:rPr lang="en-US" sz="3200" dirty="0" smtClean="0">
                <a:solidFill>
                  <a:schemeClr val="bg1"/>
                </a:solidFill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399" y="3581400"/>
            <a:ext cx="149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Tóm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tắt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838199"/>
          </a:xfrm>
        </p:spPr>
        <p:txBody>
          <a:bodyPr/>
          <a:lstStyle/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066800"/>
            <a:ext cx="872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066801"/>
            <a:ext cx="8724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752600"/>
            <a:ext cx="8724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2. </a:t>
            </a:r>
            <a:r>
              <a:rPr lang="en-US" sz="3200" dirty="0" err="1" smtClean="0"/>
              <a:t>Có</a:t>
            </a:r>
            <a:r>
              <a:rPr lang="en-US" sz="3200" dirty="0" smtClean="0"/>
              <a:t> 2135 </a:t>
            </a:r>
            <a:r>
              <a:rPr lang="en-US" sz="3200" dirty="0" err="1" smtClean="0"/>
              <a:t>quyển</a:t>
            </a:r>
            <a:r>
              <a:rPr lang="en-US" sz="3200" dirty="0" smtClean="0"/>
              <a:t> </a:t>
            </a:r>
            <a:r>
              <a:rPr lang="en-US" sz="3200" dirty="0" err="1" smtClean="0"/>
              <a:t>vở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xếp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7 </a:t>
            </a:r>
            <a:r>
              <a:rPr lang="en-US" sz="3200" dirty="0" err="1" smtClean="0"/>
              <a:t>thùng</a:t>
            </a:r>
            <a:r>
              <a:rPr lang="en-US" sz="3200" dirty="0" smtClean="0"/>
              <a:t>. </a:t>
            </a:r>
            <a:r>
              <a:rPr lang="en-US" sz="3200" dirty="0" err="1" smtClean="0"/>
              <a:t>Hỏi</a:t>
            </a:r>
            <a:r>
              <a:rPr lang="en-US" sz="3200" dirty="0" smtClean="0"/>
              <a:t> 5 </a:t>
            </a:r>
            <a:r>
              <a:rPr lang="en-US" sz="3200" dirty="0" err="1" smtClean="0"/>
              <a:t>thùng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quyển</a:t>
            </a:r>
            <a:r>
              <a:rPr lang="en-US" sz="3200" dirty="0" smtClean="0"/>
              <a:t> </a:t>
            </a:r>
            <a:r>
              <a:rPr lang="en-US" sz="3200" dirty="0" err="1" smtClean="0"/>
              <a:t>vở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2971800"/>
            <a:ext cx="8686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Giải</a:t>
            </a:r>
            <a:endParaRPr lang="en-US" sz="3200" dirty="0" smtClean="0"/>
          </a:p>
          <a:p>
            <a:pPr algn="ctr"/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quyển</a:t>
            </a:r>
            <a:r>
              <a:rPr lang="en-US" sz="3200" dirty="0" smtClean="0"/>
              <a:t> </a:t>
            </a:r>
            <a:r>
              <a:rPr lang="en-US" sz="3200" dirty="0" err="1" smtClean="0"/>
              <a:t>vở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thùng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2135 : 7 = 305 (</a:t>
            </a:r>
            <a:r>
              <a:rPr lang="en-US" sz="3200" dirty="0" err="1" smtClean="0"/>
              <a:t>quyển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quyển</a:t>
            </a:r>
            <a:r>
              <a:rPr lang="en-US" sz="3200" dirty="0" smtClean="0"/>
              <a:t> </a:t>
            </a:r>
            <a:r>
              <a:rPr lang="en-US" sz="3200" dirty="0" err="1" smtClean="0"/>
              <a:t>vở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5 </a:t>
            </a:r>
            <a:r>
              <a:rPr lang="en-US" sz="3200" dirty="0" err="1" smtClean="0"/>
              <a:t>thùng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305 x 5 = 1525 (</a:t>
            </a:r>
            <a:r>
              <a:rPr lang="en-US" sz="3200" dirty="0" err="1" smtClean="0"/>
              <a:t>quyển</a:t>
            </a:r>
            <a:r>
              <a:rPr lang="en-US" sz="3200" dirty="0" smtClean="0"/>
              <a:t>)</a:t>
            </a:r>
          </a:p>
          <a:p>
            <a:pPr algn="just"/>
            <a:r>
              <a:rPr lang="en-US" sz="3200" dirty="0" smtClean="0"/>
              <a:t>                          </a:t>
            </a:r>
            <a:r>
              <a:rPr lang="en-US" sz="3200" i="1" dirty="0" err="1" smtClean="0"/>
              <a:t>Đáp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số</a:t>
            </a:r>
            <a:r>
              <a:rPr lang="en-US" sz="3200" i="1" dirty="0" smtClean="0"/>
              <a:t>: </a:t>
            </a:r>
            <a:r>
              <a:rPr lang="en-US" sz="3200" dirty="0" smtClean="0"/>
              <a:t>1525 </a:t>
            </a:r>
            <a:r>
              <a:rPr lang="en-US" sz="3200" dirty="0" err="1" smtClean="0"/>
              <a:t>quyển</a:t>
            </a:r>
            <a:r>
              <a:rPr lang="en-US" sz="3200" dirty="0" smtClean="0"/>
              <a:t> </a:t>
            </a:r>
            <a:r>
              <a:rPr lang="en-US" sz="3200" dirty="0" err="1" smtClean="0"/>
              <a:t>vở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2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838199"/>
          </a:xfrm>
        </p:spPr>
        <p:txBody>
          <a:bodyPr/>
          <a:lstStyle/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066800"/>
            <a:ext cx="872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066801"/>
            <a:ext cx="8724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752600"/>
            <a:ext cx="8724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2. 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2276475"/>
            <a:ext cx="8724900" cy="16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endParaRPr lang="en-US" sz="3200" dirty="0" smtClean="0">
              <a:solidFill>
                <a:srgbClr val="0070C0"/>
              </a:solidFill>
            </a:endParaRPr>
          </a:p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3. </a:t>
            </a:r>
            <a:r>
              <a:rPr lang="en-US" sz="3200" dirty="0" err="1" smtClean="0"/>
              <a:t>Lập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toán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tóm</a:t>
            </a:r>
            <a:r>
              <a:rPr lang="en-US" sz="3200" dirty="0" smtClean="0"/>
              <a:t> </a:t>
            </a:r>
            <a:r>
              <a:rPr lang="en-US" sz="3200" dirty="0" err="1" smtClean="0"/>
              <a:t>tắt</a:t>
            </a:r>
            <a:r>
              <a:rPr lang="en-US" sz="3200" dirty="0" smtClean="0"/>
              <a:t>,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toán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:</a:t>
            </a:r>
          </a:p>
          <a:p>
            <a:pPr algn="just"/>
            <a:r>
              <a:rPr lang="en-US" sz="3200" dirty="0"/>
              <a:t>	</a:t>
            </a:r>
            <a:r>
              <a:rPr lang="en-US" sz="3200" dirty="0" err="1" smtClean="0"/>
              <a:t>Tóm</a:t>
            </a:r>
            <a:r>
              <a:rPr lang="en-US" sz="3200" dirty="0" smtClean="0"/>
              <a:t> </a:t>
            </a:r>
            <a:r>
              <a:rPr lang="en-US" sz="3200" dirty="0" err="1" smtClean="0"/>
              <a:t>tắt</a:t>
            </a:r>
            <a:r>
              <a:rPr lang="en-US" sz="3200" dirty="0" smtClean="0"/>
              <a:t>:   4 </a:t>
            </a:r>
            <a:r>
              <a:rPr lang="en-US" sz="3200" dirty="0" err="1" smtClean="0"/>
              <a:t>xe</a:t>
            </a:r>
            <a:r>
              <a:rPr lang="en-US" sz="3200" dirty="0" smtClean="0"/>
              <a:t>: 8520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gạch</a:t>
            </a:r>
            <a:endParaRPr lang="en-US" sz="3200" dirty="0" smtClean="0"/>
          </a:p>
          <a:p>
            <a:pPr algn="just"/>
            <a:r>
              <a:rPr lang="en-US" sz="3200" dirty="0"/>
              <a:t> </a:t>
            </a:r>
            <a:r>
              <a:rPr lang="en-US" sz="3200" dirty="0" smtClean="0"/>
              <a:t>                        3 </a:t>
            </a:r>
            <a:r>
              <a:rPr lang="en-US" sz="3200" dirty="0" err="1" smtClean="0"/>
              <a:t>xe</a:t>
            </a:r>
            <a:r>
              <a:rPr lang="en-US" sz="3200" dirty="0" smtClean="0"/>
              <a:t>: …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gạch</a:t>
            </a:r>
            <a:r>
              <a:rPr lang="en-US" sz="3200" dirty="0" smtClean="0"/>
              <a:t>?</a:t>
            </a:r>
          </a:p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38200" y="2895600"/>
            <a:ext cx="1981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096000" y="2895600"/>
            <a:ext cx="1981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06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838199"/>
          </a:xfrm>
        </p:spPr>
        <p:txBody>
          <a:bodyPr/>
          <a:lstStyle/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066800"/>
            <a:ext cx="872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066801"/>
            <a:ext cx="8724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752600"/>
            <a:ext cx="8724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2. 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2276475"/>
            <a:ext cx="8724900" cy="16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endParaRPr lang="en-US" sz="3200" dirty="0" smtClean="0">
              <a:solidFill>
                <a:srgbClr val="0070C0"/>
              </a:solidFill>
            </a:endParaRPr>
          </a:p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3</a:t>
            </a:r>
            <a:r>
              <a:rPr lang="en-US" sz="3200" dirty="0" smtClean="0"/>
              <a:t>. </a:t>
            </a:r>
            <a:r>
              <a:rPr lang="en-US" sz="3200" dirty="0" err="1" smtClean="0"/>
              <a:t>Có</a:t>
            </a:r>
            <a:r>
              <a:rPr lang="en-US" sz="3200" dirty="0" smtClean="0"/>
              <a:t> 8520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gạch</a:t>
            </a:r>
            <a:r>
              <a:rPr lang="en-US" sz="3200" dirty="0" smtClean="0"/>
              <a:t> chia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4 </a:t>
            </a:r>
            <a:r>
              <a:rPr lang="en-US" sz="3200" dirty="0" err="1" smtClean="0"/>
              <a:t>xe</a:t>
            </a:r>
            <a:r>
              <a:rPr lang="en-US" sz="3200" dirty="0" smtClean="0"/>
              <a:t>. </a:t>
            </a:r>
            <a:r>
              <a:rPr lang="en-US" sz="3200" dirty="0" err="1" smtClean="0"/>
              <a:t>Hỏi</a:t>
            </a:r>
            <a:r>
              <a:rPr lang="en-US" sz="3200" dirty="0" smtClean="0"/>
              <a:t> 3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chở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gạch</a:t>
            </a:r>
            <a:r>
              <a:rPr lang="en-US" sz="3200" dirty="0" smtClean="0"/>
              <a:t>?</a:t>
            </a:r>
          </a:p>
          <a:p>
            <a:pPr algn="just"/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110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838199"/>
          </a:xfrm>
        </p:spPr>
        <p:txBody>
          <a:bodyPr/>
          <a:lstStyle/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066800"/>
            <a:ext cx="872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066801"/>
            <a:ext cx="8724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600201"/>
            <a:ext cx="8724900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2. 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2057401"/>
            <a:ext cx="8724900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3. 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2438400"/>
            <a:ext cx="8724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0070C0"/>
                </a:solidFill>
              </a:rPr>
              <a:t>4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mảnh</a:t>
            </a:r>
            <a:r>
              <a:rPr lang="en-US" sz="3200" dirty="0" smtClean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 25m, </a:t>
            </a:r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rộng</a:t>
            </a:r>
            <a:r>
              <a:rPr lang="en-US" sz="3200" dirty="0" smtClean="0"/>
              <a:t> </a:t>
            </a:r>
            <a:r>
              <a:rPr lang="en-US" sz="3200" dirty="0" err="1" smtClean="0"/>
              <a:t>kém</a:t>
            </a:r>
            <a:r>
              <a:rPr lang="en-US" sz="3200" dirty="0" smtClean="0"/>
              <a:t> </a:t>
            </a:r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 8m.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chu</a:t>
            </a:r>
            <a:r>
              <a:rPr lang="en-US" sz="3200" dirty="0" smtClean="0"/>
              <a:t> vi </a:t>
            </a:r>
            <a:r>
              <a:rPr lang="en-US" sz="3200" dirty="0" err="1" smtClean="0"/>
              <a:t>mảnh</a:t>
            </a:r>
            <a:r>
              <a:rPr lang="en-US" sz="3200" dirty="0" smtClean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/>
              <a:t>.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1950" y="3505200"/>
            <a:ext cx="7620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162800" y="3028950"/>
            <a:ext cx="173355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447800" y="3505200"/>
            <a:ext cx="51816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848600" y="3505200"/>
            <a:ext cx="97155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61950" y="4019550"/>
            <a:ext cx="222885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7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838199"/>
          </a:xfrm>
        </p:spPr>
        <p:txBody>
          <a:bodyPr/>
          <a:lstStyle/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bảy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10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2018</a:t>
            </a:r>
            <a:br>
              <a:rPr lang="en-US" sz="3200" dirty="0" smtClean="0"/>
            </a:br>
            <a:r>
              <a:rPr lang="en-US" sz="3200" dirty="0" err="1" smtClean="0"/>
              <a:t>Toán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066800"/>
            <a:ext cx="872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066801"/>
            <a:ext cx="8724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600201"/>
            <a:ext cx="8724900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2. 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2057401"/>
            <a:ext cx="8724900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3. 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2438400"/>
            <a:ext cx="8724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0070C0"/>
                </a:solidFill>
              </a:rPr>
              <a:t>4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mảnh</a:t>
            </a:r>
            <a:r>
              <a:rPr lang="en-US" sz="3200" dirty="0" smtClean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 25m, </a:t>
            </a:r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rộng</a:t>
            </a:r>
            <a:r>
              <a:rPr lang="en-US" sz="3200" dirty="0" smtClean="0"/>
              <a:t> </a:t>
            </a:r>
            <a:r>
              <a:rPr lang="en-US" sz="3200" dirty="0" err="1" smtClean="0"/>
              <a:t>kém</a:t>
            </a:r>
            <a:r>
              <a:rPr lang="en-US" sz="3200" dirty="0" smtClean="0"/>
              <a:t> </a:t>
            </a:r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 8m.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chu</a:t>
            </a:r>
            <a:r>
              <a:rPr lang="en-US" sz="3200" dirty="0" smtClean="0"/>
              <a:t> vi </a:t>
            </a:r>
            <a:r>
              <a:rPr lang="en-US" sz="3200" dirty="0" err="1" smtClean="0"/>
              <a:t>mảnh</a:t>
            </a:r>
            <a:r>
              <a:rPr lang="en-US" sz="3200" dirty="0" smtClean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/>
              <a:t>.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61950" y="4114800"/>
            <a:ext cx="8724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dirty="0" err="1" smtClean="0"/>
              <a:t>Giải</a:t>
            </a:r>
            <a:endParaRPr lang="en-US" sz="3200" dirty="0" smtClean="0"/>
          </a:p>
          <a:p>
            <a:pPr algn="ctr"/>
            <a:r>
              <a:rPr lang="en-US" sz="3200" dirty="0" err="1" smtClean="0"/>
              <a:t>Chiều</a:t>
            </a:r>
            <a:r>
              <a:rPr lang="en-US" sz="3200" dirty="0" smtClean="0"/>
              <a:t> </a:t>
            </a:r>
            <a:r>
              <a:rPr lang="en-US" sz="3200" dirty="0" err="1" smtClean="0"/>
              <a:t>rộng</a:t>
            </a:r>
            <a:r>
              <a:rPr lang="en-US" sz="3200" dirty="0" smtClean="0"/>
              <a:t> </a:t>
            </a:r>
            <a:r>
              <a:rPr lang="en-US" sz="3200" dirty="0" err="1" smtClean="0"/>
              <a:t>mảnh</a:t>
            </a:r>
            <a:r>
              <a:rPr lang="en-US" sz="3200" dirty="0" smtClean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25 – 8 = 17 (m)</a:t>
            </a:r>
          </a:p>
          <a:p>
            <a:pPr algn="ctr"/>
            <a:r>
              <a:rPr lang="en-US" sz="3200" dirty="0" smtClean="0"/>
              <a:t>Chu vi </a:t>
            </a:r>
            <a:r>
              <a:rPr lang="en-US" sz="3200" dirty="0" err="1" smtClean="0"/>
              <a:t>mảnh</a:t>
            </a:r>
            <a:r>
              <a:rPr lang="en-US" sz="3200" dirty="0" smtClean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(25 + 17) x 2 = 84 (m) </a:t>
            </a:r>
          </a:p>
          <a:p>
            <a:pPr algn="ctr"/>
            <a:r>
              <a:rPr lang="en-US" sz="3200" dirty="0" smtClean="0"/>
              <a:t>                      </a:t>
            </a:r>
            <a:r>
              <a:rPr lang="en-US" sz="3200" i="1" dirty="0" err="1" smtClean="0"/>
              <a:t>Đáp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số</a:t>
            </a:r>
            <a:r>
              <a:rPr lang="en-US" sz="3200" i="1" dirty="0" smtClean="0"/>
              <a:t>: </a:t>
            </a:r>
            <a:r>
              <a:rPr lang="en-US" sz="3200" dirty="0" smtClean="0"/>
              <a:t>84 </a:t>
            </a:r>
            <a:r>
              <a:rPr lang="en-US" sz="3200" dirty="0" err="1" smtClean="0"/>
              <a:t>mét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56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oint (2)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(2)</Template>
  <TotalTime>650</TotalTime>
  <Words>498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 Point (2)</vt:lpstr>
      <vt:lpstr>PowerPoint Presentation</vt:lpstr>
      <vt:lpstr>Thứ bảy, ngày 10 tháng 3 năm 2018 Toán</vt:lpstr>
      <vt:lpstr>Thứ bảy, ngày 10 tháng 3 năm 2018 Toán Luyện tập</vt:lpstr>
      <vt:lpstr>Thứ bảy, ngày 10 tháng 3 năm 2018 Toán</vt:lpstr>
      <vt:lpstr>Thứ bảy, ngày 10 tháng 3 năm 2018 Toán</vt:lpstr>
      <vt:lpstr>Thứ bảy, ngày 10 tháng 3 năm 2018 Toán</vt:lpstr>
      <vt:lpstr>Thứ bảy, ngày 10 tháng 3 năm 2018 Toán</vt:lpstr>
      <vt:lpstr>Thứ bảy, ngày 10 tháng 3 năm 2018 Toán</vt:lpstr>
      <vt:lpstr>Thứ bảy, ngày 10 tháng 3 năm 2018 Toán</vt:lpstr>
      <vt:lpstr> Để giải bài toán liên quan đến rút về đơn vị ta thực hiện như thế nào?</vt:lpstr>
      <vt:lpstr>Thứ bảy, ngày 10 tháng 3 năm 2018 Toán Luyện tập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HP</dc:creator>
  <cp:lastModifiedBy>HP</cp:lastModifiedBy>
  <cp:revision>95</cp:revision>
  <dcterms:created xsi:type="dcterms:W3CDTF">2018-02-22T07:54:41Z</dcterms:created>
  <dcterms:modified xsi:type="dcterms:W3CDTF">2018-03-10T02:46:52Z</dcterms:modified>
</cp:coreProperties>
</file>